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A86BEF-CF02-457E-B04C-7D07EFC83FF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45FE06-2D86-4081-B574-CB6B7FCAEF88}">
      <dgm:prSet phldrT="[Текст]" custT="1"/>
      <dgm:spPr/>
      <dgm:t>
        <a:bodyPr/>
        <a:lstStyle/>
        <a:p>
          <a:r>
            <a:rPr lang="ro-MD" sz="3600" dirty="0" smtClean="0"/>
            <a:t>Nu pălmuirii</a:t>
          </a:r>
          <a:endParaRPr lang="ru-RU" sz="3600" dirty="0"/>
        </a:p>
      </dgm:t>
    </dgm:pt>
    <dgm:pt modelId="{0DC56242-9EB0-42DD-8609-9E1D34D878D0}" type="parTrans" cxnId="{30FC3A2C-E915-41E1-9EB7-664ACA50DCD7}">
      <dgm:prSet/>
      <dgm:spPr/>
      <dgm:t>
        <a:bodyPr/>
        <a:lstStyle/>
        <a:p>
          <a:endParaRPr lang="ru-RU"/>
        </a:p>
      </dgm:t>
    </dgm:pt>
    <dgm:pt modelId="{9C97BB61-29C1-4CFB-A1BA-D071F970E990}" type="sibTrans" cxnId="{30FC3A2C-E915-41E1-9EB7-664ACA50DCD7}">
      <dgm:prSet/>
      <dgm:spPr/>
      <dgm:t>
        <a:bodyPr/>
        <a:lstStyle/>
        <a:p>
          <a:endParaRPr lang="ru-RU"/>
        </a:p>
      </dgm:t>
    </dgm:pt>
    <dgm:pt modelId="{106E2F06-F865-4D32-BD77-29D9C7BDB146}">
      <dgm:prSet phldrT="[Текст]"/>
      <dgm:spPr/>
      <dgm:t>
        <a:bodyPr/>
        <a:lstStyle/>
        <a:p>
          <a:r>
            <a:rPr lang="ro-MD" dirty="0" smtClean="0"/>
            <a:t>Să facem cunoștință</a:t>
          </a:r>
          <a:endParaRPr lang="ru-RU" dirty="0"/>
        </a:p>
      </dgm:t>
    </dgm:pt>
    <dgm:pt modelId="{5E4F9346-47C6-4004-9E66-C75A05EC5AB8}" type="parTrans" cxnId="{0831D386-DAFB-4B2E-89C7-E38CEA8A8032}">
      <dgm:prSet/>
      <dgm:spPr/>
      <dgm:t>
        <a:bodyPr/>
        <a:lstStyle/>
        <a:p>
          <a:endParaRPr lang="ru-RU"/>
        </a:p>
      </dgm:t>
    </dgm:pt>
    <dgm:pt modelId="{D3FA6392-F52B-4F1F-8939-E029F815FAC2}" type="sibTrans" cxnId="{0831D386-DAFB-4B2E-89C7-E38CEA8A8032}">
      <dgm:prSet/>
      <dgm:spPr/>
      <dgm:t>
        <a:bodyPr/>
        <a:lstStyle/>
        <a:p>
          <a:endParaRPr lang="ru-RU"/>
        </a:p>
      </dgm:t>
    </dgm:pt>
    <dgm:pt modelId="{019A1203-67CF-41FA-8901-CC7F7B26F02F}">
      <dgm:prSet phldrT="[Текст]"/>
      <dgm:spPr/>
      <dgm:t>
        <a:bodyPr/>
        <a:lstStyle/>
        <a:p>
          <a:r>
            <a:rPr lang="ro-MD" dirty="0" smtClean="0"/>
            <a:t>Eu, copilul meu, ..și pălmuirea</a:t>
          </a:r>
          <a:endParaRPr lang="ru-RU" dirty="0"/>
        </a:p>
      </dgm:t>
    </dgm:pt>
    <dgm:pt modelId="{983F9496-2F99-4EBC-BDB4-05A3401D1283}" type="parTrans" cxnId="{C5397990-51B5-47C1-AA01-4A2363BED4A2}">
      <dgm:prSet/>
      <dgm:spPr/>
      <dgm:t>
        <a:bodyPr/>
        <a:lstStyle/>
        <a:p>
          <a:endParaRPr lang="ru-RU"/>
        </a:p>
      </dgm:t>
    </dgm:pt>
    <dgm:pt modelId="{ACA639D0-5078-4DAF-AB78-D44AE1DC8938}" type="sibTrans" cxnId="{C5397990-51B5-47C1-AA01-4A2363BED4A2}">
      <dgm:prSet/>
      <dgm:spPr/>
      <dgm:t>
        <a:bodyPr/>
        <a:lstStyle/>
        <a:p>
          <a:endParaRPr lang="ru-RU"/>
        </a:p>
      </dgm:t>
    </dgm:pt>
    <dgm:pt modelId="{BE741871-C265-40E5-8918-04737EB2198F}">
      <dgm:prSet phldrT="[Текст]" custT="1"/>
      <dgm:spPr/>
      <dgm:t>
        <a:bodyPr/>
        <a:lstStyle/>
        <a:p>
          <a:r>
            <a:rPr lang="ro-MD" sz="3600" dirty="0" smtClean="0"/>
            <a:t>Sentimentele</a:t>
          </a:r>
          <a:r>
            <a:rPr lang="ro-MD" sz="2500" dirty="0" smtClean="0"/>
            <a:t> </a:t>
          </a:r>
          <a:endParaRPr lang="ru-RU" sz="2500" dirty="0"/>
        </a:p>
      </dgm:t>
    </dgm:pt>
    <dgm:pt modelId="{AE1D0D29-9CCA-461E-AD2E-6F24F47D1090}" type="parTrans" cxnId="{E92A0B1F-52EC-411F-9CC2-08CC4C8716B5}">
      <dgm:prSet/>
      <dgm:spPr/>
      <dgm:t>
        <a:bodyPr/>
        <a:lstStyle/>
        <a:p>
          <a:endParaRPr lang="ru-RU"/>
        </a:p>
      </dgm:t>
    </dgm:pt>
    <dgm:pt modelId="{2AD6D595-40A2-4E81-94D0-6E971C1AB790}" type="sibTrans" cxnId="{E92A0B1F-52EC-411F-9CC2-08CC4C8716B5}">
      <dgm:prSet/>
      <dgm:spPr/>
      <dgm:t>
        <a:bodyPr/>
        <a:lstStyle/>
        <a:p>
          <a:endParaRPr lang="ru-RU"/>
        </a:p>
      </dgm:t>
    </dgm:pt>
    <dgm:pt modelId="{F694B3BF-3D64-40D4-B6AE-AA1DD1FD02E6}">
      <dgm:prSet phldrT="[Текст]"/>
      <dgm:spPr/>
      <dgm:t>
        <a:bodyPr/>
        <a:lstStyle/>
        <a:p>
          <a:r>
            <a:rPr lang="ro-MD" dirty="0" smtClean="0"/>
            <a:t>Cutia cu emoții</a:t>
          </a:r>
          <a:endParaRPr lang="ru-RU" dirty="0"/>
        </a:p>
      </dgm:t>
    </dgm:pt>
    <dgm:pt modelId="{611A6FE6-CA93-4FA5-BEE7-8429CCA0D88C}" type="parTrans" cxnId="{41EE4930-DFF5-4711-BC0E-ED3E986759D9}">
      <dgm:prSet/>
      <dgm:spPr/>
      <dgm:t>
        <a:bodyPr/>
        <a:lstStyle/>
        <a:p>
          <a:endParaRPr lang="ru-RU"/>
        </a:p>
      </dgm:t>
    </dgm:pt>
    <dgm:pt modelId="{876EF006-69B1-4E55-89A8-89907C009CC5}" type="sibTrans" cxnId="{41EE4930-DFF5-4711-BC0E-ED3E986759D9}">
      <dgm:prSet/>
      <dgm:spPr/>
      <dgm:t>
        <a:bodyPr/>
        <a:lstStyle/>
        <a:p>
          <a:endParaRPr lang="ru-RU"/>
        </a:p>
      </dgm:t>
    </dgm:pt>
    <dgm:pt modelId="{D3D584D1-A39B-4C94-99C2-8DB605CC341F}">
      <dgm:prSet phldrT="[Текст]"/>
      <dgm:spPr/>
      <dgm:t>
        <a:bodyPr/>
        <a:lstStyle/>
        <a:p>
          <a:r>
            <a:rPr lang="ro-MD" dirty="0" smtClean="0"/>
            <a:t>Cercul vicios</a:t>
          </a:r>
          <a:endParaRPr lang="ru-RU" dirty="0"/>
        </a:p>
      </dgm:t>
    </dgm:pt>
    <dgm:pt modelId="{B31CE4A6-3E58-4FF1-BD50-71239EBE4B03}" type="parTrans" cxnId="{6552094F-9987-4298-B24A-ABEE719ED567}">
      <dgm:prSet/>
      <dgm:spPr/>
      <dgm:t>
        <a:bodyPr/>
        <a:lstStyle/>
        <a:p>
          <a:endParaRPr lang="ru-RU"/>
        </a:p>
      </dgm:t>
    </dgm:pt>
    <dgm:pt modelId="{D0ED1B58-E5E5-488B-BAA9-C626FC981B82}" type="sibTrans" cxnId="{6552094F-9987-4298-B24A-ABEE719ED567}">
      <dgm:prSet/>
      <dgm:spPr/>
      <dgm:t>
        <a:bodyPr/>
        <a:lstStyle/>
        <a:p>
          <a:endParaRPr lang="ru-RU"/>
        </a:p>
      </dgm:t>
    </dgm:pt>
    <dgm:pt modelId="{77EA1D4C-BC42-4379-95FB-E17FC3371AAD}">
      <dgm:prSet phldrT="[Текст]" custT="1"/>
      <dgm:spPr/>
      <dgm:t>
        <a:bodyPr/>
        <a:lstStyle/>
        <a:p>
          <a:r>
            <a:rPr lang="ro-MD" sz="3600" dirty="0" smtClean="0"/>
            <a:t>În loc de pălmuire</a:t>
          </a:r>
          <a:endParaRPr lang="ru-RU" sz="3600" dirty="0"/>
        </a:p>
      </dgm:t>
    </dgm:pt>
    <dgm:pt modelId="{7B1CDE6B-0AF3-47AC-A79B-647C0A4AACA2}" type="parTrans" cxnId="{63AA28AD-357B-4242-ADD3-7095A4747F7D}">
      <dgm:prSet/>
      <dgm:spPr/>
      <dgm:t>
        <a:bodyPr/>
        <a:lstStyle/>
        <a:p>
          <a:endParaRPr lang="ru-RU"/>
        </a:p>
      </dgm:t>
    </dgm:pt>
    <dgm:pt modelId="{3CEDE7AC-6098-4AAF-819E-A1B5B19F5952}" type="sibTrans" cxnId="{63AA28AD-357B-4242-ADD3-7095A4747F7D}">
      <dgm:prSet/>
      <dgm:spPr/>
      <dgm:t>
        <a:bodyPr/>
        <a:lstStyle/>
        <a:p>
          <a:endParaRPr lang="ru-RU"/>
        </a:p>
      </dgm:t>
    </dgm:pt>
    <dgm:pt modelId="{AE20C130-9D02-42A2-A074-A96B02B5A8C1}">
      <dgm:prSet phldrT="[Текст]"/>
      <dgm:spPr/>
      <dgm:t>
        <a:bodyPr/>
        <a:lstStyle/>
        <a:p>
          <a:r>
            <a:rPr lang="ro-MD" dirty="0" smtClean="0"/>
            <a:t>Sunt convins că vei reuși</a:t>
          </a:r>
          <a:endParaRPr lang="ru-RU" dirty="0"/>
        </a:p>
      </dgm:t>
    </dgm:pt>
    <dgm:pt modelId="{8D6A2C92-DB09-4E3F-83A1-299B4F867C76}" type="parTrans" cxnId="{76B1C5E9-70AF-4EA2-9B94-CCDF95E126FC}">
      <dgm:prSet/>
      <dgm:spPr/>
      <dgm:t>
        <a:bodyPr/>
        <a:lstStyle/>
        <a:p>
          <a:endParaRPr lang="ru-RU"/>
        </a:p>
      </dgm:t>
    </dgm:pt>
    <dgm:pt modelId="{60DF7E0E-D8BD-4851-A67F-84028CA01CE4}" type="sibTrans" cxnId="{76B1C5E9-70AF-4EA2-9B94-CCDF95E126FC}">
      <dgm:prSet/>
      <dgm:spPr/>
      <dgm:t>
        <a:bodyPr/>
        <a:lstStyle/>
        <a:p>
          <a:endParaRPr lang="ru-RU"/>
        </a:p>
      </dgm:t>
    </dgm:pt>
    <dgm:pt modelId="{60D83735-7B91-4BEE-907A-9FA2AB19CD3B}">
      <dgm:prSet phldrT="[Текст]"/>
      <dgm:spPr/>
      <dgm:t>
        <a:bodyPr/>
        <a:lstStyle/>
        <a:p>
          <a:r>
            <a:rPr lang="ro-MD" dirty="0" smtClean="0"/>
            <a:t>Pedeapsa și asumarea consecințelor</a:t>
          </a:r>
          <a:endParaRPr lang="ru-RU" dirty="0"/>
        </a:p>
      </dgm:t>
    </dgm:pt>
    <dgm:pt modelId="{C41DEC51-B9D4-49B9-9555-5D8E6BCBE3AE}" type="parTrans" cxnId="{F8B5CEFC-5275-4928-AE6C-CBA9C01AF081}">
      <dgm:prSet/>
      <dgm:spPr/>
      <dgm:t>
        <a:bodyPr/>
        <a:lstStyle/>
        <a:p>
          <a:endParaRPr lang="ru-RU"/>
        </a:p>
      </dgm:t>
    </dgm:pt>
    <dgm:pt modelId="{2BC45FD7-B288-48E9-8AE5-3C5A3F9EF30F}" type="sibTrans" cxnId="{F8B5CEFC-5275-4928-AE6C-CBA9C01AF081}">
      <dgm:prSet/>
      <dgm:spPr/>
      <dgm:t>
        <a:bodyPr/>
        <a:lstStyle/>
        <a:p>
          <a:endParaRPr lang="ru-RU"/>
        </a:p>
      </dgm:t>
    </dgm:pt>
    <dgm:pt modelId="{870DE58D-70C4-48B2-83F4-0899A8797193}" type="pres">
      <dgm:prSet presAssocID="{59A86BEF-CF02-457E-B04C-7D07EFC83FF0}" presName="theList" presStyleCnt="0">
        <dgm:presLayoutVars>
          <dgm:dir/>
          <dgm:animLvl val="lvl"/>
          <dgm:resizeHandles val="exact"/>
        </dgm:presLayoutVars>
      </dgm:prSet>
      <dgm:spPr/>
    </dgm:pt>
    <dgm:pt modelId="{73DBA876-3867-41E8-9428-83F0D03F37DD}" type="pres">
      <dgm:prSet presAssocID="{4045FE06-2D86-4081-B574-CB6B7FCAEF88}" presName="compNode" presStyleCnt="0"/>
      <dgm:spPr/>
    </dgm:pt>
    <dgm:pt modelId="{72AAD61F-7FAE-4580-9AC8-47D31198E81A}" type="pres">
      <dgm:prSet presAssocID="{4045FE06-2D86-4081-B574-CB6B7FCAEF88}" presName="aNode" presStyleLbl="bgShp" presStyleIdx="0" presStyleCnt="3"/>
      <dgm:spPr/>
    </dgm:pt>
    <dgm:pt modelId="{DF3C606F-72A0-4FEF-8559-2FDE1DE6CDE5}" type="pres">
      <dgm:prSet presAssocID="{4045FE06-2D86-4081-B574-CB6B7FCAEF88}" presName="textNode" presStyleLbl="bgShp" presStyleIdx="0" presStyleCnt="3"/>
      <dgm:spPr/>
    </dgm:pt>
    <dgm:pt modelId="{8668D961-4D97-4551-B40D-67736571BF34}" type="pres">
      <dgm:prSet presAssocID="{4045FE06-2D86-4081-B574-CB6B7FCAEF88}" presName="compChildNode" presStyleCnt="0"/>
      <dgm:spPr/>
    </dgm:pt>
    <dgm:pt modelId="{723CE770-6C8C-40DC-8DD2-1460F739A28B}" type="pres">
      <dgm:prSet presAssocID="{4045FE06-2D86-4081-B574-CB6B7FCAEF88}" presName="theInnerList" presStyleCnt="0"/>
      <dgm:spPr/>
    </dgm:pt>
    <dgm:pt modelId="{DCE8BB05-C02B-4CC0-9F73-233D51CB92EC}" type="pres">
      <dgm:prSet presAssocID="{106E2F06-F865-4D32-BD77-29D9C7BDB146}" presName="childNode" presStyleLbl="node1" presStyleIdx="0" presStyleCnt="6">
        <dgm:presLayoutVars>
          <dgm:bulletEnabled val="1"/>
        </dgm:presLayoutVars>
      </dgm:prSet>
      <dgm:spPr/>
    </dgm:pt>
    <dgm:pt modelId="{544ED2C1-4B9C-4831-A1C4-77705746A32D}" type="pres">
      <dgm:prSet presAssocID="{106E2F06-F865-4D32-BD77-29D9C7BDB146}" presName="aSpace2" presStyleCnt="0"/>
      <dgm:spPr/>
    </dgm:pt>
    <dgm:pt modelId="{F9950A01-9A89-46E1-B503-61EFD7C4EDAE}" type="pres">
      <dgm:prSet presAssocID="{019A1203-67CF-41FA-8901-CC7F7B26F02F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460A6-A2E9-4CA0-B37C-98568C7FB139}" type="pres">
      <dgm:prSet presAssocID="{4045FE06-2D86-4081-B574-CB6B7FCAEF88}" presName="aSpace" presStyleCnt="0"/>
      <dgm:spPr/>
    </dgm:pt>
    <dgm:pt modelId="{31BDAFBD-1F76-4B4A-9E19-03D36B95CD8D}" type="pres">
      <dgm:prSet presAssocID="{BE741871-C265-40E5-8918-04737EB2198F}" presName="compNode" presStyleCnt="0"/>
      <dgm:spPr/>
    </dgm:pt>
    <dgm:pt modelId="{4C7939CF-19AC-4CA8-892D-AE7CBCD0E1A1}" type="pres">
      <dgm:prSet presAssocID="{BE741871-C265-40E5-8918-04737EB2198F}" presName="aNode" presStyleLbl="bgShp" presStyleIdx="1" presStyleCnt="3" custScaleX="75671" custLinFactNeighborY="-5654"/>
      <dgm:spPr/>
    </dgm:pt>
    <dgm:pt modelId="{40EB7FA9-637F-423D-89F0-BEB51FA5F282}" type="pres">
      <dgm:prSet presAssocID="{BE741871-C265-40E5-8918-04737EB2198F}" presName="textNode" presStyleLbl="bgShp" presStyleIdx="1" presStyleCnt="3"/>
      <dgm:spPr/>
    </dgm:pt>
    <dgm:pt modelId="{5CEFDF31-1E1B-4477-90FE-649D642EB992}" type="pres">
      <dgm:prSet presAssocID="{BE741871-C265-40E5-8918-04737EB2198F}" presName="compChildNode" presStyleCnt="0"/>
      <dgm:spPr/>
    </dgm:pt>
    <dgm:pt modelId="{941BE82E-BC37-4081-A6D1-9139663A4751}" type="pres">
      <dgm:prSet presAssocID="{BE741871-C265-40E5-8918-04737EB2198F}" presName="theInnerList" presStyleCnt="0"/>
      <dgm:spPr/>
    </dgm:pt>
    <dgm:pt modelId="{2353F06D-2EB7-4DAE-B2EF-5052DFD29E42}" type="pres">
      <dgm:prSet presAssocID="{F694B3BF-3D64-40D4-B6AE-AA1DD1FD02E6}" presName="childNode" presStyleLbl="node1" presStyleIdx="2" presStyleCnt="6">
        <dgm:presLayoutVars>
          <dgm:bulletEnabled val="1"/>
        </dgm:presLayoutVars>
      </dgm:prSet>
      <dgm:spPr/>
    </dgm:pt>
    <dgm:pt modelId="{9669D1EC-C39E-4F5D-8E4C-DFFFD7F52B99}" type="pres">
      <dgm:prSet presAssocID="{F694B3BF-3D64-40D4-B6AE-AA1DD1FD02E6}" presName="aSpace2" presStyleCnt="0"/>
      <dgm:spPr/>
    </dgm:pt>
    <dgm:pt modelId="{96928781-56C2-429F-9ED0-8C850CE9FAAF}" type="pres">
      <dgm:prSet presAssocID="{D3D584D1-A39B-4C94-99C2-8DB605CC341F}" presName="childNode" presStyleLbl="node1" presStyleIdx="3" presStyleCnt="6">
        <dgm:presLayoutVars>
          <dgm:bulletEnabled val="1"/>
        </dgm:presLayoutVars>
      </dgm:prSet>
      <dgm:spPr/>
    </dgm:pt>
    <dgm:pt modelId="{E352878E-FBBD-47EE-BF04-F0671C7C4522}" type="pres">
      <dgm:prSet presAssocID="{BE741871-C265-40E5-8918-04737EB2198F}" presName="aSpace" presStyleCnt="0"/>
      <dgm:spPr/>
    </dgm:pt>
    <dgm:pt modelId="{1ED843FC-0B22-4822-9854-04B4F5974E2D}" type="pres">
      <dgm:prSet presAssocID="{77EA1D4C-BC42-4379-95FB-E17FC3371AAD}" presName="compNode" presStyleCnt="0"/>
      <dgm:spPr/>
    </dgm:pt>
    <dgm:pt modelId="{1E6781C2-5F3F-45F3-AF16-D9703A7C27A3}" type="pres">
      <dgm:prSet presAssocID="{77EA1D4C-BC42-4379-95FB-E17FC3371AAD}" presName="aNode" presStyleLbl="bgShp" presStyleIdx="2" presStyleCnt="3" custScaleX="84814" custLinFactNeighborX="-9621" custLinFactNeighborY="-15100"/>
      <dgm:spPr/>
    </dgm:pt>
    <dgm:pt modelId="{A27B2181-75B8-4135-8D9A-05CD916C5D3F}" type="pres">
      <dgm:prSet presAssocID="{77EA1D4C-BC42-4379-95FB-E17FC3371AAD}" presName="textNode" presStyleLbl="bgShp" presStyleIdx="2" presStyleCnt="3"/>
      <dgm:spPr/>
    </dgm:pt>
    <dgm:pt modelId="{247263FC-6882-492F-8673-C3BBAE342396}" type="pres">
      <dgm:prSet presAssocID="{77EA1D4C-BC42-4379-95FB-E17FC3371AAD}" presName="compChildNode" presStyleCnt="0"/>
      <dgm:spPr/>
    </dgm:pt>
    <dgm:pt modelId="{EF8EF27C-E1AA-438A-9329-82E097BED9B6}" type="pres">
      <dgm:prSet presAssocID="{77EA1D4C-BC42-4379-95FB-E17FC3371AAD}" presName="theInnerList" presStyleCnt="0"/>
      <dgm:spPr/>
    </dgm:pt>
    <dgm:pt modelId="{D18C83CF-EB2C-4F39-9DBC-72EB5C862191}" type="pres">
      <dgm:prSet presAssocID="{AE20C130-9D02-42A2-A074-A96B02B5A8C1}" presName="childNode" presStyleLbl="node1" presStyleIdx="4" presStyleCnt="6" custScaleX="84253">
        <dgm:presLayoutVars>
          <dgm:bulletEnabled val="1"/>
        </dgm:presLayoutVars>
      </dgm:prSet>
      <dgm:spPr/>
    </dgm:pt>
    <dgm:pt modelId="{6A9C51AC-83F0-4131-867E-061FAE6114E8}" type="pres">
      <dgm:prSet presAssocID="{AE20C130-9D02-42A2-A074-A96B02B5A8C1}" presName="aSpace2" presStyleCnt="0"/>
      <dgm:spPr/>
    </dgm:pt>
    <dgm:pt modelId="{728AB64C-009D-4A4F-8CC2-B767EA3286AE}" type="pres">
      <dgm:prSet presAssocID="{60D83735-7B91-4BEE-907A-9FA2AB19CD3B}" presName="childNode" presStyleLbl="node1" presStyleIdx="5" presStyleCnt="6" custScaleX="90597">
        <dgm:presLayoutVars>
          <dgm:bulletEnabled val="1"/>
        </dgm:presLayoutVars>
      </dgm:prSet>
      <dgm:spPr/>
    </dgm:pt>
  </dgm:ptLst>
  <dgm:cxnLst>
    <dgm:cxn modelId="{41EE4930-DFF5-4711-BC0E-ED3E986759D9}" srcId="{BE741871-C265-40E5-8918-04737EB2198F}" destId="{F694B3BF-3D64-40D4-B6AE-AA1DD1FD02E6}" srcOrd="0" destOrd="0" parTransId="{611A6FE6-CA93-4FA5-BEE7-8429CCA0D88C}" sibTransId="{876EF006-69B1-4E55-89A8-89907C009CC5}"/>
    <dgm:cxn modelId="{348A5295-B5DF-40F0-BC32-FDCFA22D902D}" type="presOf" srcId="{106E2F06-F865-4D32-BD77-29D9C7BDB146}" destId="{DCE8BB05-C02B-4CC0-9F73-233D51CB92EC}" srcOrd="0" destOrd="0" presId="urn:microsoft.com/office/officeart/2005/8/layout/lProcess2"/>
    <dgm:cxn modelId="{E92A0B1F-52EC-411F-9CC2-08CC4C8716B5}" srcId="{59A86BEF-CF02-457E-B04C-7D07EFC83FF0}" destId="{BE741871-C265-40E5-8918-04737EB2198F}" srcOrd="1" destOrd="0" parTransId="{AE1D0D29-9CCA-461E-AD2E-6F24F47D1090}" sibTransId="{2AD6D595-40A2-4E81-94D0-6E971C1AB790}"/>
    <dgm:cxn modelId="{C9474176-5CD3-4778-ACBD-9AE87F8F33D5}" type="presOf" srcId="{4045FE06-2D86-4081-B574-CB6B7FCAEF88}" destId="{72AAD61F-7FAE-4580-9AC8-47D31198E81A}" srcOrd="0" destOrd="0" presId="urn:microsoft.com/office/officeart/2005/8/layout/lProcess2"/>
    <dgm:cxn modelId="{98AF62A6-7B2E-45B3-9F16-FDBA6546F166}" type="presOf" srcId="{F694B3BF-3D64-40D4-B6AE-AA1DD1FD02E6}" destId="{2353F06D-2EB7-4DAE-B2EF-5052DFD29E42}" srcOrd="0" destOrd="0" presId="urn:microsoft.com/office/officeart/2005/8/layout/lProcess2"/>
    <dgm:cxn modelId="{0831D386-DAFB-4B2E-89C7-E38CEA8A8032}" srcId="{4045FE06-2D86-4081-B574-CB6B7FCAEF88}" destId="{106E2F06-F865-4D32-BD77-29D9C7BDB146}" srcOrd="0" destOrd="0" parTransId="{5E4F9346-47C6-4004-9E66-C75A05EC5AB8}" sibTransId="{D3FA6392-F52B-4F1F-8939-E029F815FAC2}"/>
    <dgm:cxn modelId="{F99D1A6E-675B-42CB-B02E-B7E37542E579}" type="presOf" srcId="{4045FE06-2D86-4081-B574-CB6B7FCAEF88}" destId="{DF3C606F-72A0-4FEF-8559-2FDE1DE6CDE5}" srcOrd="1" destOrd="0" presId="urn:microsoft.com/office/officeart/2005/8/layout/lProcess2"/>
    <dgm:cxn modelId="{AAF13F52-604A-4642-AD46-40D3B285DFD9}" type="presOf" srcId="{D3D584D1-A39B-4C94-99C2-8DB605CC341F}" destId="{96928781-56C2-429F-9ED0-8C850CE9FAAF}" srcOrd="0" destOrd="0" presId="urn:microsoft.com/office/officeart/2005/8/layout/lProcess2"/>
    <dgm:cxn modelId="{498E09A6-D901-4556-8ACD-809AB92ED791}" type="presOf" srcId="{019A1203-67CF-41FA-8901-CC7F7B26F02F}" destId="{F9950A01-9A89-46E1-B503-61EFD7C4EDAE}" srcOrd="0" destOrd="0" presId="urn:microsoft.com/office/officeart/2005/8/layout/lProcess2"/>
    <dgm:cxn modelId="{3DD8407B-0D01-4A49-9439-ED9FAF9F215B}" type="presOf" srcId="{AE20C130-9D02-42A2-A074-A96B02B5A8C1}" destId="{D18C83CF-EB2C-4F39-9DBC-72EB5C862191}" srcOrd="0" destOrd="0" presId="urn:microsoft.com/office/officeart/2005/8/layout/lProcess2"/>
    <dgm:cxn modelId="{76B1C5E9-70AF-4EA2-9B94-CCDF95E126FC}" srcId="{77EA1D4C-BC42-4379-95FB-E17FC3371AAD}" destId="{AE20C130-9D02-42A2-A074-A96B02B5A8C1}" srcOrd="0" destOrd="0" parTransId="{8D6A2C92-DB09-4E3F-83A1-299B4F867C76}" sibTransId="{60DF7E0E-D8BD-4851-A67F-84028CA01CE4}"/>
    <dgm:cxn modelId="{6552094F-9987-4298-B24A-ABEE719ED567}" srcId="{BE741871-C265-40E5-8918-04737EB2198F}" destId="{D3D584D1-A39B-4C94-99C2-8DB605CC341F}" srcOrd="1" destOrd="0" parTransId="{B31CE4A6-3E58-4FF1-BD50-71239EBE4B03}" sibTransId="{D0ED1B58-E5E5-488B-BAA9-C626FC981B82}"/>
    <dgm:cxn modelId="{F8B5CEFC-5275-4928-AE6C-CBA9C01AF081}" srcId="{77EA1D4C-BC42-4379-95FB-E17FC3371AAD}" destId="{60D83735-7B91-4BEE-907A-9FA2AB19CD3B}" srcOrd="1" destOrd="0" parTransId="{C41DEC51-B9D4-49B9-9555-5D8E6BCBE3AE}" sibTransId="{2BC45FD7-B288-48E9-8AE5-3C5A3F9EF30F}"/>
    <dgm:cxn modelId="{30FC3A2C-E915-41E1-9EB7-664ACA50DCD7}" srcId="{59A86BEF-CF02-457E-B04C-7D07EFC83FF0}" destId="{4045FE06-2D86-4081-B574-CB6B7FCAEF88}" srcOrd="0" destOrd="0" parTransId="{0DC56242-9EB0-42DD-8609-9E1D34D878D0}" sibTransId="{9C97BB61-29C1-4CFB-A1BA-D071F970E990}"/>
    <dgm:cxn modelId="{25459F55-3191-43C1-A835-AF88FDC266DF}" type="presOf" srcId="{BE741871-C265-40E5-8918-04737EB2198F}" destId="{4C7939CF-19AC-4CA8-892D-AE7CBCD0E1A1}" srcOrd="0" destOrd="0" presId="urn:microsoft.com/office/officeart/2005/8/layout/lProcess2"/>
    <dgm:cxn modelId="{97C8952A-F42B-4BF1-8D66-EF866FFCEF59}" type="presOf" srcId="{60D83735-7B91-4BEE-907A-9FA2AB19CD3B}" destId="{728AB64C-009D-4A4F-8CC2-B767EA3286AE}" srcOrd="0" destOrd="0" presId="urn:microsoft.com/office/officeart/2005/8/layout/lProcess2"/>
    <dgm:cxn modelId="{C5397990-51B5-47C1-AA01-4A2363BED4A2}" srcId="{4045FE06-2D86-4081-B574-CB6B7FCAEF88}" destId="{019A1203-67CF-41FA-8901-CC7F7B26F02F}" srcOrd="1" destOrd="0" parTransId="{983F9496-2F99-4EBC-BDB4-05A3401D1283}" sibTransId="{ACA639D0-5078-4DAF-AB78-D44AE1DC8938}"/>
    <dgm:cxn modelId="{294CDBA5-F678-4844-9F95-256CC3E4356B}" type="presOf" srcId="{77EA1D4C-BC42-4379-95FB-E17FC3371AAD}" destId="{1E6781C2-5F3F-45F3-AF16-D9703A7C27A3}" srcOrd="0" destOrd="0" presId="urn:microsoft.com/office/officeart/2005/8/layout/lProcess2"/>
    <dgm:cxn modelId="{6962B0E2-25A1-4A9D-AB06-74776781C3EE}" type="presOf" srcId="{77EA1D4C-BC42-4379-95FB-E17FC3371AAD}" destId="{A27B2181-75B8-4135-8D9A-05CD916C5D3F}" srcOrd="1" destOrd="0" presId="urn:microsoft.com/office/officeart/2005/8/layout/lProcess2"/>
    <dgm:cxn modelId="{A869C9A2-F768-48A4-8163-AC844734A502}" type="presOf" srcId="{59A86BEF-CF02-457E-B04C-7D07EFC83FF0}" destId="{870DE58D-70C4-48B2-83F4-0899A8797193}" srcOrd="0" destOrd="0" presId="urn:microsoft.com/office/officeart/2005/8/layout/lProcess2"/>
    <dgm:cxn modelId="{63AA28AD-357B-4242-ADD3-7095A4747F7D}" srcId="{59A86BEF-CF02-457E-B04C-7D07EFC83FF0}" destId="{77EA1D4C-BC42-4379-95FB-E17FC3371AAD}" srcOrd="2" destOrd="0" parTransId="{7B1CDE6B-0AF3-47AC-A79B-647C0A4AACA2}" sibTransId="{3CEDE7AC-6098-4AAF-819E-A1B5B19F5952}"/>
    <dgm:cxn modelId="{B2FD0571-6580-4225-8D51-A66EFF66A6F2}" type="presOf" srcId="{BE741871-C265-40E5-8918-04737EB2198F}" destId="{40EB7FA9-637F-423D-89F0-BEB51FA5F282}" srcOrd="1" destOrd="0" presId="urn:microsoft.com/office/officeart/2005/8/layout/lProcess2"/>
    <dgm:cxn modelId="{9073C7D9-FECF-4248-B6F4-AEA7DBCC3249}" type="presParOf" srcId="{870DE58D-70C4-48B2-83F4-0899A8797193}" destId="{73DBA876-3867-41E8-9428-83F0D03F37DD}" srcOrd="0" destOrd="0" presId="urn:microsoft.com/office/officeart/2005/8/layout/lProcess2"/>
    <dgm:cxn modelId="{11524F9E-1E9B-4933-8C31-1E50D4DC6813}" type="presParOf" srcId="{73DBA876-3867-41E8-9428-83F0D03F37DD}" destId="{72AAD61F-7FAE-4580-9AC8-47D31198E81A}" srcOrd="0" destOrd="0" presId="urn:microsoft.com/office/officeart/2005/8/layout/lProcess2"/>
    <dgm:cxn modelId="{9BC683A0-D8F4-4758-AF99-7D948451E096}" type="presParOf" srcId="{73DBA876-3867-41E8-9428-83F0D03F37DD}" destId="{DF3C606F-72A0-4FEF-8559-2FDE1DE6CDE5}" srcOrd="1" destOrd="0" presId="urn:microsoft.com/office/officeart/2005/8/layout/lProcess2"/>
    <dgm:cxn modelId="{DCF3B69C-83BC-47DF-8653-601B8B7A3F66}" type="presParOf" srcId="{73DBA876-3867-41E8-9428-83F0D03F37DD}" destId="{8668D961-4D97-4551-B40D-67736571BF34}" srcOrd="2" destOrd="0" presId="urn:microsoft.com/office/officeart/2005/8/layout/lProcess2"/>
    <dgm:cxn modelId="{C69FD187-F6E1-4393-A73C-14A643117C70}" type="presParOf" srcId="{8668D961-4D97-4551-B40D-67736571BF34}" destId="{723CE770-6C8C-40DC-8DD2-1460F739A28B}" srcOrd="0" destOrd="0" presId="urn:microsoft.com/office/officeart/2005/8/layout/lProcess2"/>
    <dgm:cxn modelId="{413EA11A-E7EA-48CE-A3F8-D118A1366F02}" type="presParOf" srcId="{723CE770-6C8C-40DC-8DD2-1460F739A28B}" destId="{DCE8BB05-C02B-4CC0-9F73-233D51CB92EC}" srcOrd="0" destOrd="0" presId="urn:microsoft.com/office/officeart/2005/8/layout/lProcess2"/>
    <dgm:cxn modelId="{A955566C-8586-4FDB-84DC-4B10DA66C67D}" type="presParOf" srcId="{723CE770-6C8C-40DC-8DD2-1460F739A28B}" destId="{544ED2C1-4B9C-4831-A1C4-77705746A32D}" srcOrd="1" destOrd="0" presId="urn:microsoft.com/office/officeart/2005/8/layout/lProcess2"/>
    <dgm:cxn modelId="{A3E3A505-2B35-49BD-A64C-59AE3734D554}" type="presParOf" srcId="{723CE770-6C8C-40DC-8DD2-1460F739A28B}" destId="{F9950A01-9A89-46E1-B503-61EFD7C4EDAE}" srcOrd="2" destOrd="0" presId="urn:microsoft.com/office/officeart/2005/8/layout/lProcess2"/>
    <dgm:cxn modelId="{BCFA5D2B-281D-4EC5-8922-69A053719C68}" type="presParOf" srcId="{870DE58D-70C4-48B2-83F4-0899A8797193}" destId="{667460A6-A2E9-4CA0-B37C-98568C7FB139}" srcOrd="1" destOrd="0" presId="urn:microsoft.com/office/officeart/2005/8/layout/lProcess2"/>
    <dgm:cxn modelId="{0698054B-077A-4041-8ADA-158008B2B198}" type="presParOf" srcId="{870DE58D-70C4-48B2-83F4-0899A8797193}" destId="{31BDAFBD-1F76-4B4A-9E19-03D36B95CD8D}" srcOrd="2" destOrd="0" presId="urn:microsoft.com/office/officeart/2005/8/layout/lProcess2"/>
    <dgm:cxn modelId="{B02224B4-63C1-4495-BBD6-BC46187327C4}" type="presParOf" srcId="{31BDAFBD-1F76-4B4A-9E19-03D36B95CD8D}" destId="{4C7939CF-19AC-4CA8-892D-AE7CBCD0E1A1}" srcOrd="0" destOrd="0" presId="urn:microsoft.com/office/officeart/2005/8/layout/lProcess2"/>
    <dgm:cxn modelId="{A8E341A5-C5B7-4AE0-84C5-57F85B9CE219}" type="presParOf" srcId="{31BDAFBD-1F76-4B4A-9E19-03D36B95CD8D}" destId="{40EB7FA9-637F-423D-89F0-BEB51FA5F282}" srcOrd="1" destOrd="0" presId="urn:microsoft.com/office/officeart/2005/8/layout/lProcess2"/>
    <dgm:cxn modelId="{97D031C1-28C8-4A93-BF7A-9356BC38E53D}" type="presParOf" srcId="{31BDAFBD-1F76-4B4A-9E19-03D36B95CD8D}" destId="{5CEFDF31-1E1B-4477-90FE-649D642EB992}" srcOrd="2" destOrd="0" presId="urn:microsoft.com/office/officeart/2005/8/layout/lProcess2"/>
    <dgm:cxn modelId="{DED70A7C-6330-4EFA-BE63-02ACDABC7E72}" type="presParOf" srcId="{5CEFDF31-1E1B-4477-90FE-649D642EB992}" destId="{941BE82E-BC37-4081-A6D1-9139663A4751}" srcOrd="0" destOrd="0" presId="urn:microsoft.com/office/officeart/2005/8/layout/lProcess2"/>
    <dgm:cxn modelId="{78DB4822-6D1F-4B59-8432-3071C77DE3CC}" type="presParOf" srcId="{941BE82E-BC37-4081-A6D1-9139663A4751}" destId="{2353F06D-2EB7-4DAE-B2EF-5052DFD29E42}" srcOrd="0" destOrd="0" presId="urn:microsoft.com/office/officeart/2005/8/layout/lProcess2"/>
    <dgm:cxn modelId="{2B353F09-F197-404B-BBC7-E12244E7D6DF}" type="presParOf" srcId="{941BE82E-BC37-4081-A6D1-9139663A4751}" destId="{9669D1EC-C39E-4F5D-8E4C-DFFFD7F52B99}" srcOrd="1" destOrd="0" presId="urn:microsoft.com/office/officeart/2005/8/layout/lProcess2"/>
    <dgm:cxn modelId="{EF7F202C-8966-4941-BB3D-135BCB56D9B8}" type="presParOf" srcId="{941BE82E-BC37-4081-A6D1-9139663A4751}" destId="{96928781-56C2-429F-9ED0-8C850CE9FAAF}" srcOrd="2" destOrd="0" presId="urn:microsoft.com/office/officeart/2005/8/layout/lProcess2"/>
    <dgm:cxn modelId="{275870ED-5627-4B1E-B945-6E9D4392A555}" type="presParOf" srcId="{870DE58D-70C4-48B2-83F4-0899A8797193}" destId="{E352878E-FBBD-47EE-BF04-F0671C7C4522}" srcOrd="3" destOrd="0" presId="urn:microsoft.com/office/officeart/2005/8/layout/lProcess2"/>
    <dgm:cxn modelId="{89C8F34A-29BE-4A9C-8CF3-64A1A1DA2561}" type="presParOf" srcId="{870DE58D-70C4-48B2-83F4-0899A8797193}" destId="{1ED843FC-0B22-4822-9854-04B4F5974E2D}" srcOrd="4" destOrd="0" presId="urn:microsoft.com/office/officeart/2005/8/layout/lProcess2"/>
    <dgm:cxn modelId="{37FD32E1-7ECD-4B3F-B480-58EB8EB21D78}" type="presParOf" srcId="{1ED843FC-0B22-4822-9854-04B4F5974E2D}" destId="{1E6781C2-5F3F-45F3-AF16-D9703A7C27A3}" srcOrd="0" destOrd="0" presId="urn:microsoft.com/office/officeart/2005/8/layout/lProcess2"/>
    <dgm:cxn modelId="{BC523E8D-4EB6-4E55-82BB-90CCF9774B9A}" type="presParOf" srcId="{1ED843FC-0B22-4822-9854-04B4F5974E2D}" destId="{A27B2181-75B8-4135-8D9A-05CD916C5D3F}" srcOrd="1" destOrd="0" presId="urn:microsoft.com/office/officeart/2005/8/layout/lProcess2"/>
    <dgm:cxn modelId="{0864B0F6-4B62-4FC6-9ED0-C2B336797F7C}" type="presParOf" srcId="{1ED843FC-0B22-4822-9854-04B4F5974E2D}" destId="{247263FC-6882-492F-8673-C3BBAE342396}" srcOrd="2" destOrd="0" presId="urn:microsoft.com/office/officeart/2005/8/layout/lProcess2"/>
    <dgm:cxn modelId="{4F16154E-E3CC-44C2-B0D2-C8A0A09BB1E7}" type="presParOf" srcId="{247263FC-6882-492F-8673-C3BBAE342396}" destId="{EF8EF27C-E1AA-438A-9329-82E097BED9B6}" srcOrd="0" destOrd="0" presId="urn:microsoft.com/office/officeart/2005/8/layout/lProcess2"/>
    <dgm:cxn modelId="{E3B61E14-9CC7-4A87-A931-F5D4D3EFEAB2}" type="presParOf" srcId="{EF8EF27C-E1AA-438A-9329-82E097BED9B6}" destId="{D18C83CF-EB2C-4F39-9DBC-72EB5C862191}" srcOrd="0" destOrd="0" presId="urn:microsoft.com/office/officeart/2005/8/layout/lProcess2"/>
    <dgm:cxn modelId="{10D740B4-5BA9-4AA0-B1F8-14F345D2DEA1}" type="presParOf" srcId="{EF8EF27C-E1AA-438A-9329-82E097BED9B6}" destId="{6A9C51AC-83F0-4131-867E-061FAE6114E8}" srcOrd="1" destOrd="0" presId="urn:microsoft.com/office/officeart/2005/8/layout/lProcess2"/>
    <dgm:cxn modelId="{4DCBD053-02E9-48A8-AB67-FC7C05A0AF28}" type="presParOf" srcId="{EF8EF27C-E1AA-438A-9329-82E097BED9B6}" destId="{728AB64C-009D-4A4F-8CC2-B767EA3286A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AD61F-7FAE-4580-9AC8-47D31198E81A}">
      <dsp:nvSpPr>
        <dsp:cNvPr id="0" name=""/>
        <dsp:cNvSpPr/>
      </dsp:nvSpPr>
      <dsp:spPr>
        <a:xfrm>
          <a:off x="5408" y="0"/>
          <a:ext cx="3088893" cy="49234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3600" kern="1200" dirty="0" smtClean="0"/>
            <a:t>Nu pălmuirii</a:t>
          </a:r>
          <a:endParaRPr lang="ru-RU" sz="3600" kern="1200" dirty="0"/>
        </a:p>
      </dsp:txBody>
      <dsp:txXfrm>
        <a:off x="5408" y="0"/>
        <a:ext cx="3088893" cy="1477046"/>
      </dsp:txXfrm>
    </dsp:sp>
    <dsp:sp modelId="{DCE8BB05-C02B-4CC0-9F73-233D51CB92EC}">
      <dsp:nvSpPr>
        <dsp:cNvPr id="0" name=""/>
        <dsp:cNvSpPr/>
      </dsp:nvSpPr>
      <dsp:spPr>
        <a:xfrm>
          <a:off x="314297" y="1478488"/>
          <a:ext cx="2471114" cy="1484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600" kern="1200" dirty="0" smtClean="0"/>
            <a:t>Să facem cunoștință</a:t>
          </a:r>
          <a:endParaRPr lang="ru-RU" sz="2600" kern="1200" dirty="0"/>
        </a:p>
      </dsp:txBody>
      <dsp:txXfrm>
        <a:off x="357776" y="1521967"/>
        <a:ext cx="2384156" cy="1397540"/>
      </dsp:txXfrm>
    </dsp:sp>
    <dsp:sp modelId="{F9950A01-9A89-46E1-B503-61EFD7C4EDAE}">
      <dsp:nvSpPr>
        <dsp:cNvPr id="0" name=""/>
        <dsp:cNvSpPr/>
      </dsp:nvSpPr>
      <dsp:spPr>
        <a:xfrm>
          <a:off x="314297" y="3191371"/>
          <a:ext cx="2471114" cy="1484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600" kern="1200" dirty="0" smtClean="0"/>
            <a:t>Eu, copilul meu, ..și pălmuirea</a:t>
          </a:r>
          <a:endParaRPr lang="ru-RU" sz="2600" kern="1200" dirty="0"/>
        </a:p>
      </dsp:txBody>
      <dsp:txXfrm>
        <a:off x="357776" y="3234850"/>
        <a:ext cx="2384156" cy="1397540"/>
      </dsp:txXfrm>
    </dsp:sp>
    <dsp:sp modelId="{4C7939CF-19AC-4CA8-892D-AE7CBCD0E1A1}">
      <dsp:nvSpPr>
        <dsp:cNvPr id="0" name=""/>
        <dsp:cNvSpPr/>
      </dsp:nvSpPr>
      <dsp:spPr>
        <a:xfrm>
          <a:off x="3392827" y="0"/>
          <a:ext cx="2337396" cy="49234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3600" kern="1200" dirty="0" smtClean="0"/>
            <a:t>Sentimentele</a:t>
          </a:r>
          <a:r>
            <a:rPr lang="ro-MD" sz="2500" kern="1200" dirty="0" smtClean="0"/>
            <a:t> </a:t>
          </a:r>
          <a:endParaRPr lang="ru-RU" sz="2500" kern="1200" dirty="0"/>
        </a:p>
      </dsp:txBody>
      <dsp:txXfrm>
        <a:off x="3392827" y="0"/>
        <a:ext cx="2337396" cy="1477046"/>
      </dsp:txXfrm>
    </dsp:sp>
    <dsp:sp modelId="{2353F06D-2EB7-4DAE-B2EF-5052DFD29E42}">
      <dsp:nvSpPr>
        <dsp:cNvPr id="0" name=""/>
        <dsp:cNvSpPr/>
      </dsp:nvSpPr>
      <dsp:spPr>
        <a:xfrm>
          <a:off x="3325968" y="1478488"/>
          <a:ext cx="2471114" cy="1484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600" kern="1200" dirty="0" smtClean="0"/>
            <a:t>Cutia cu emoții</a:t>
          </a:r>
          <a:endParaRPr lang="ru-RU" sz="2600" kern="1200" dirty="0"/>
        </a:p>
      </dsp:txBody>
      <dsp:txXfrm>
        <a:off x="3369447" y="1521967"/>
        <a:ext cx="2384156" cy="1397540"/>
      </dsp:txXfrm>
    </dsp:sp>
    <dsp:sp modelId="{96928781-56C2-429F-9ED0-8C850CE9FAAF}">
      <dsp:nvSpPr>
        <dsp:cNvPr id="0" name=""/>
        <dsp:cNvSpPr/>
      </dsp:nvSpPr>
      <dsp:spPr>
        <a:xfrm>
          <a:off x="3325968" y="3191371"/>
          <a:ext cx="2471114" cy="1484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600" kern="1200" dirty="0" smtClean="0"/>
            <a:t>Cercul vicios</a:t>
          </a:r>
          <a:endParaRPr lang="ru-RU" sz="2600" kern="1200" dirty="0"/>
        </a:p>
      </dsp:txBody>
      <dsp:txXfrm>
        <a:off x="3369447" y="3234850"/>
        <a:ext cx="2384156" cy="1397540"/>
      </dsp:txXfrm>
    </dsp:sp>
    <dsp:sp modelId="{1E6781C2-5F3F-45F3-AF16-D9703A7C27A3}">
      <dsp:nvSpPr>
        <dsp:cNvPr id="0" name=""/>
        <dsp:cNvSpPr/>
      </dsp:nvSpPr>
      <dsp:spPr>
        <a:xfrm>
          <a:off x="5731567" y="0"/>
          <a:ext cx="2619813" cy="49234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3600" kern="1200" dirty="0" smtClean="0"/>
            <a:t>În loc de pălmuire</a:t>
          </a:r>
          <a:endParaRPr lang="ru-RU" sz="3600" kern="1200" dirty="0"/>
        </a:p>
      </dsp:txBody>
      <dsp:txXfrm>
        <a:off x="5731567" y="0"/>
        <a:ext cx="2619813" cy="1477046"/>
      </dsp:txXfrm>
    </dsp:sp>
    <dsp:sp modelId="{D18C83CF-EB2C-4F39-9DBC-72EB5C862191}">
      <dsp:nvSpPr>
        <dsp:cNvPr id="0" name=""/>
        <dsp:cNvSpPr/>
      </dsp:nvSpPr>
      <dsp:spPr>
        <a:xfrm>
          <a:off x="6297662" y="1478488"/>
          <a:ext cx="2081988" cy="1484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600" kern="1200" dirty="0" smtClean="0"/>
            <a:t>Sunt convins că vei reuși</a:t>
          </a:r>
          <a:endParaRPr lang="ru-RU" sz="2600" kern="1200" dirty="0"/>
        </a:p>
      </dsp:txBody>
      <dsp:txXfrm>
        <a:off x="6341141" y="1521967"/>
        <a:ext cx="1995030" cy="1397540"/>
      </dsp:txXfrm>
    </dsp:sp>
    <dsp:sp modelId="{728AB64C-009D-4A4F-8CC2-B767EA3286AE}">
      <dsp:nvSpPr>
        <dsp:cNvPr id="0" name=""/>
        <dsp:cNvSpPr/>
      </dsp:nvSpPr>
      <dsp:spPr>
        <a:xfrm>
          <a:off x="6219279" y="3191371"/>
          <a:ext cx="2238755" cy="1484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600" kern="1200" dirty="0" smtClean="0"/>
            <a:t>Pedeapsa și asumarea consecințelor</a:t>
          </a:r>
          <a:endParaRPr lang="ru-RU" sz="2600" kern="1200" dirty="0"/>
        </a:p>
      </dsp:txBody>
      <dsp:txXfrm>
        <a:off x="6262758" y="3234850"/>
        <a:ext cx="2151797" cy="1397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23320" cy="42323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7981404" y="235130"/>
            <a:ext cx="3122024" cy="5251269"/>
          </a:xfrm>
        </p:spPr>
        <p:txBody>
          <a:bodyPr/>
          <a:lstStyle/>
          <a:p>
            <a:pPr algn="l"/>
            <a:r>
              <a:rPr lang="ro-MD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EDUCAȚIA PARENTALĂ:</a:t>
            </a:r>
            <a:br>
              <a:rPr lang="ro-MD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 determinant al eficienței contractului tripartit </a:t>
            </a:r>
            <a:br>
              <a:rPr lang="ro-MD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grădiniță – copil - părinte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97" y="4459334"/>
            <a:ext cx="2619375" cy="174307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6571" y="4428309"/>
            <a:ext cx="11090366" cy="2050868"/>
          </a:xfrm>
        </p:spPr>
        <p:txBody>
          <a:bodyPr/>
          <a:lstStyle/>
          <a:p>
            <a:pPr algn="l"/>
            <a:r>
              <a:rPr lang="ro-MD" dirty="0" smtClean="0"/>
              <a:t>                                                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596" y="4494984"/>
            <a:ext cx="27336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2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 smtClean="0"/>
              <a:t>Programul de educare parentală fără palme: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o-MD" sz="2000" b="1" u="sng" dirty="0" smtClean="0"/>
              <a:t>Programul se bazează pe </a:t>
            </a:r>
          </a:p>
          <a:p>
            <a:pPr marL="0" indent="0" algn="ctr">
              <a:buNone/>
            </a:pPr>
            <a:r>
              <a:rPr lang="ro-MD" sz="2000" i="1" dirty="0" smtClean="0">
                <a:solidFill>
                  <a:srgbClr val="FFC000"/>
                </a:solidFill>
              </a:rPr>
              <a:t>Educarea formatorilor </a:t>
            </a:r>
            <a:r>
              <a:rPr lang="ro-MD" sz="2000" dirty="0" smtClean="0"/>
              <a:t>&gt;  </a:t>
            </a:r>
            <a:r>
              <a:rPr lang="ro-MD" sz="2000" i="1" dirty="0" smtClean="0">
                <a:solidFill>
                  <a:srgbClr val="FF0000"/>
                </a:solidFill>
              </a:rPr>
              <a:t>educarea părinților</a:t>
            </a:r>
            <a:r>
              <a:rPr lang="ro-MD" sz="2000" dirty="0" smtClean="0">
                <a:solidFill>
                  <a:srgbClr val="FF0000"/>
                </a:solidFill>
              </a:rPr>
              <a:t> </a:t>
            </a:r>
            <a:r>
              <a:rPr lang="ro-MD" sz="2000" dirty="0" smtClean="0"/>
              <a:t>&gt; </a:t>
            </a:r>
            <a:r>
              <a:rPr lang="ro-MD" sz="2000" i="1" dirty="0" smtClean="0">
                <a:solidFill>
                  <a:srgbClr val="92D050"/>
                </a:solidFill>
              </a:rPr>
              <a:t>educarea copiilor</a:t>
            </a:r>
          </a:p>
          <a:p>
            <a:pPr marL="0" indent="0" algn="ctr">
              <a:buNone/>
            </a:pPr>
            <a:endParaRPr lang="ro-MD" i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ro-MD" dirty="0">
                <a:solidFill>
                  <a:srgbClr val="92D050"/>
                </a:solidFill>
              </a:rPr>
              <a:t>	</a:t>
            </a:r>
            <a:r>
              <a:rPr lang="ro-MD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Obiectivele principale:</a:t>
            </a:r>
          </a:p>
          <a:p>
            <a:r>
              <a:rPr lang="ro-MD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Informarea participanților privind educarea constructivă/ distructivă și consecinșele acestea;</a:t>
            </a:r>
          </a:p>
          <a:p>
            <a:r>
              <a:rPr lang="ro-MD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Crearea condițiilor favorabile pentru o educație bună;</a:t>
            </a:r>
          </a:p>
          <a:p>
            <a:r>
              <a:rPr lang="ro-MD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Facilitarea studierii și dezvoltării formatorilor;</a:t>
            </a:r>
          </a:p>
          <a:p>
            <a:endParaRPr lang="ro-MD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ro-MD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ro-MD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ro-MD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8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687352" cy="1320800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  <a:buClr>
                <a:srgbClr val="F496CB">
                  <a:lumMod val="75000"/>
                </a:srgbClr>
              </a:buClr>
              <a:buSzPct val="80000"/>
            </a:pPr>
            <a:r>
              <a:rPr lang="ro-MD" dirty="0" smtClean="0"/>
              <a:t>Structura programelor:</a:t>
            </a:r>
            <a:r>
              <a:rPr lang="ro-MD" sz="3100" dirty="0">
                <a:solidFill>
                  <a:srgbClr val="00B050"/>
                </a:solidFill>
                <a:ea typeface="+mn-ea"/>
                <a:cs typeface="+mn-cs"/>
              </a:rPr>
              <a:t>Este format din 3 module  și 6 </a:t>
            </a:r>
            <a:r>
              <a:rPr lang="ro-MD" sz="3100" dirty="0" smtClean="0">
                <a:solidFill>
                  <a:srgbClr val="00B050"/>
                </a:solidFill>
                <a:ea typeface="+mn-ea"/>
                <a:cs typeface="+mn-cs"/>
              </a:rPr>
              <a:t>ședințe</a:t>
            </a:r>
            <a:r>
              <a:rPr lang="ro-MD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ro-MD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ro-MD" dirty="0" smtClean="0"/>
              <a:t/>
            </a:r>
            <a:br>
              <a:rPr lang="ro-MD" dirty="0" smtClean="0"/>
            </a:br>
            <a:r>
              <a:rPr lang="ro-MD" dirty="0"/>
              <a:t/>
            </a:r>
            <a:br>
              <a:rPr lang="ro-MD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MD" dirty="0" smtClean="0"/>
              <a:t> 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12373733"/>
              </p:ext>
            </p:extLst>
          </p:nvPr>
        </p:nvGraphicFramePr>
        <p:xfrm>
          <a:off x="1652622" y="1436914"/>
          <a:ext cx="8653972" cy="4923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0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 smtClean="0"/>
              <a:t>Programele de suport: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67853"/>
            <a:ext cx="8596668" cy="4573509"/>
          </a:xfrm>
        </p:spPr>
        <p:txBody>
          <a:bodyPr>
            <a:normAutofit/>
          </a:bodyPr>
          <a:lstStyle/>
          <a:p>
            <a:r>
              <a:rPr lang="ro-MD" sz="3600" dirty="0" smtClean="0"/>
              <a:t>Programul lingvistic MAKATON;</a:t>
            </a:r>
          </a:p>
          <a:p>
            <a:r>
              <a:rPr lang="ro-MD" sz="3600" dirty="0" smtClean="0"/>
              <a:t>Comunicarea prin muzică;</a:t>
            </a:r>
          </a:p>
          <a:p>
            <a:r>
              <a:rPr lang="ro-MD" sz="3600" dirty="0" smtClean="0"/>
              <a:t>PORTAGE</a:t>
            </a:r>
          </a:p>
          <a:p>
            <a:r>
              <a:rPr lang="ro-MD" sz="3600" dirty="0" smtClean="0"/>
              <a:t>MELLOW PARENTING</a:t>
            </a:r>
          </a:p>
          <a:p>
            <a:pPr marL="0" indent="0">
              <a:buNone/>
            </a:pPr>
            <a:r>
              <a:rPr lang="ro-MD" sz="3600" dirty="0" smtClean="0"/>
              <a:t>Toate aceste programe se bazează pe relația pozitivă </a:t>
            </a:r>
            <a:r>
              <a:rPr lang="ro-MD" sz="3600" dirty="0" smtClean="0">
                <a:solidFill>
                  <a:srgbClr val="FFFF00"/>
                </a:solidFill>
              </a:rPr>
              <a:t>PĂRINTE - COPIL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6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324853"/>
            <a:ext cx="10331561" cy="5716509"/>
          </a:xfrm>
        </p:spPr>
        <p:txBody>
          <a:bodyPr/>
          <a:lstStyle/>
          <a:p>
            <a:pPr marL="0" indent="0">
              <a:buNone/>
            </a:pPr>
            <a:r>
              <a:rPr lang="ro-MD" dirty="0" smtClean="0"/>
              <a:t>    </a:t>
            </a:r>
          </a:p>
          <a:p>
            <a:pPr marL="0" indent="0">
              <a:buNone/>
            </a:pPr>
            <a:endParaRPr lang="ro-MD" dirty="0"/>
          </a:p>
          <a:p>
            <a:pPr marL="0" indent="0">
              <a:buNone/>
            </a:pPr>
            <a:r>
              <a:rPr lang="ro-MD" dirty="0" smtClean="0"/>
              <a:t>            Adrese ce pot fi accesate ca suport pentru o educație parentală eficientă:</a:t>
            </a:r>
          </a:p>
          <a:p>
            <a:pPr>
              <a:buFontTx/>
              <a:buChar char="-"/>
            </a:pPr>
            <a:r>
              <a:rPr lang="ro-MD" dirty="0" smtClean="0"/>
              <a:t>https//mecc.gov.md./sites/de fault/files/ Ghidul comunicării eficiente cu familia final, pdf</a:t>
            </a:r>
          </a:p>
          <a:p>
            <a:pPr>
              <a:buFontTx/>
              <a:buChar char="-"/>
            </a:pPr>
            <a:r>
              <a:rPr lang="ro-MD" dirty="0" smtClean="0"/>
              <a:t>https//mec.gov.md./sites/de fault/files/ Ghid pentru cadrele didactice de la grupelr de creșă, pdf</a:t>
            </a:r>
          </a:p>
          <a:p>
            <a:pPr>
              <a:buFontTx/>
              <a:buChar char="-"/>
            </a:pPr>
            <a:r>
              <a:rPr lang="ro-MD" dirty="0">
                <a:solidFill>
                  <a:prstClr val="black">
                    <a:lumMod val="75000"/>
                    <a:lumOff val="25000"/>
                  </a:prstClr>
                </a:solidFill>
              </a:rPr>
              <a:t>https//mec.gov.md./sites/de fault/files</a:t>
            </a:r>
            <a:r>
              <a:rPr lang="ro-MD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/ Ghid cor 3, pdf</a:t>
            </a:r>
          </a:p>
          <a:p>
            <a:pPr>
              <a:buFontTx/>
              <a:buChar char="-"/>
            </a:pPr>
            <a:r>
              <a:rPr lang="ro-MD" dirty="0">
                <a:solidFill>
                  <a:prstClr val="black">
                    <a:lumMod val="75000"/>
                    <a:lumOff val="25000"/>
                  </a:prstClr>
                </a:solidFill>
              </a:rPr>
              <a:t>https</a:t>
            </a:r>
            <a:r>
              <a:rPr lang="ro-MD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//tdh-moldova.md/index.php pag=new § gid = 695§l=ro</a:t>
            </a:r>
            <a:endParaRPr lang="ro-MD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85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625643"/>
            <a:ext cx="10223277" cy="5415720"/>
          </a:xfrm>
        </p:spPr>
        <p:txBody>
          <a:bodyPr/>
          <a:lstStyle/>
          <a:p>
            <a:pPr marL="0" indent="0">
              <a:buNone/>
            </a:pPr>
            <a:r>
              <a:rPr lang="ro-MD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Mulțumesc pentru atenție.</a:t>
            </a:r>
          </a:p>
          <a:p>
            <a:pPr marL="0" indent="0">
              <a:buNone/>
            </a:pPr>
            <a:endParaRPr lang="ro-MD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305" y="1359567"/>
            <a:ext cx="6460958" cy="484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b="1" dirty="0" smtClean="0">
                <a:solidFill>
                  <a:srgbClr val="00B050"/>
                </a:solidFill>
              </a:rPr>
              <a:t>MOTTO:</a:t>
            </a:r>
            <a:r>
              <a:rPr lang="ro-MD" dirty="0" smtClean="0"/>
              <a:t> </a:t>
            </a:r>
            <a:r>
              <a:rPr lang="ro-MD" dirty="0" smtClean="0">
                <a:solidFill>
                  <a:schemeClr val="tx2">
                    <a:lumMod val="50000"/>
                  </a:schemeClr>
                </a:solidFill>
              </a:rPr>
              <a:t>,, O calătorie de o mie de pași începe cu primul pas,,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2858" y="1930400"/>
            <a:ext cx="6910252" cy="459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MD" sz="4400" b="1" dirty="0" smtClean="0"/>
              <a:t>Scopul principal al educației parentale: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M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Producerea schimbărilor la nivelul cunoștințelor, atitudinilor, abilităților și competențelor parentale, favorabile, unei bene creșteri și dezvoltări ale copiilor și consolidarea comportamentelor pozitiveale familiilor cu copii mici cu vârstă cuprinsă între 0-6/7 ani.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31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MD" sz="4000" b="1" dirty="0" smtClean="0"/>
              <a:t>Obiectivele generale ale educației parentale constau:</a:t>
            </a:r>
            <a:br>
              <a:rPr lang="ro-MD" sz="4000" b="1" dirty="0" smtClean="0"/>
            </a:b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o-MD" sz="2400" dirty="0" smtClean="0">
                <a:solidFill>
                  <a:srgbClr val="00B050"/>
                </a:solidFill>
              </a:rPr>
              <a:t>Transmiterea unor cunoștințe și informații în legătura cu rolul de părinte în vederea dezvoltării abilităților și competențelor necesare creșterii și dezvoltării copilului mic;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MD" sz="2400" dirty="0" smtClean="0">
                <a:solidFill>
                  <a:srgbClr val="00B050"/>
                </a:solidFill>
              </a:rPr>
              <a:t>Formarea conștiiinței educative a părinților în scopul îndrumării, îngrijirii și educării eficiente a copilului – să ajute părinții să conștiintizeze poziția pe care o ocupă în relația cu copilul lor, natura acestei relații, eficiența activităților de educație parentală;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MD" sz="2400" dirty="0" smtClean="0">
                <a:solidFill>
                  <a:srgbClr val="00B050"/>
                </a:solidFill>
              </a:rPr>
              <a:t>Modificarea opticii pe care părinții o au asupra întâlnirilor din cadrul activităților cu părinții;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15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27017"/>
            <a:ext cx="8596668" cy="950686"/>
          </a:xfrm>
        </p:spPr>
        <p:txBody>
          <a:bodyPr>
            <a:noAutofit/>
          </a:bodyPr>
          <a:lstStyle/>
          <a:p>
            <a:r>
              <a:rPr lang="ro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Programele ce se ocupă de educația parentală sunt 52 la număr, dar cele mai eficiente sunt cele elaborate și lansate în 2018. E foarte dificil de a implimenta un asemenea program din mai mulți factori:</a:t>
            </a:r>
            <a:br>
              <a:rPr lang="ro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369594"/>
            <a:ext cx="8596668" cy="3880773"/>
          </a:xfrm>
        </p:spPr>
        <p:txBody>
          <a:bodyPr/>
          <a:lstStyle/>
          <a:p>
            <a:r>
              <a:rPr lang="ro-MD" dirty="0" smtClean="0"/>
              <a:t>Recrutarea părinților este foarte dificilă;</a:t>
            </a:r>
          </a:p>
          <a:p>
            <a:r>
              <a:rPr lang="ro-MD" dirty="0" smtClean="0"/>
              <a:t>Partea financiară tot este un factor important spre a putea implimenta cu succes un program;</a:t>
            </a:r>
          </a:p>
          <a:p>
            <a:r>
              <a:rPr lang="ro-MD" dirty="0" smtClean="0"/>
              <a:t>Recrutarea formatorilor care să dețină abilități de comunicare asertivă, empatie etc;</a:t>
            </a:r>
          </a:p>
          <a:p>
            <a:r>
              <a:rPr lang="ro-MD" dirty="0" smtClean="0"/>
              <a:t>Dificultăți organizatorice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531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Pentru a forma cadre responsabile ce se v-or ocupa de educația parentală e necesar de a organiza tot mai multe cursuri de dezvoltare continuă pentru cadrele didactice doritoare să - și ridice calificarea sau spre o dezvoltare personală continuă.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483" y="2141880"/>
            <a:ext cx="3392374" cy="22492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076" y="1930400"/>
            <a:ext cx="4224278" cy="22492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089" y="4378070"/>
            <a:ext cx="4494711" cy="243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5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 smtClean="0"/>
              <a:t>Beneficiarii programelor de educație parentală: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MD" dirty="0" smtClean="0"/>
              <a:t>           Ideal ar fi ca la aceste programe să participe ambii părinți, bunici, membrii familiei extinse, astfel încât întreaga familie/ îngrijitorii copilului să parcurgă același program de curs și fiecare membru să își însușească aceleași cunoștințe direct de la educătorul parental.</a:t>
            </a:r>
          </a:p>
          <a:p>
            <a:pPr marL="0" indent="0">
              <a:buNone/>
            </a:pPr>
            <a:r>
              <a:rPr lang="ro-MD" dirty="0" smtClean="0"/>
              <a:t>           Lucrul efectiv și eficient a consilierului este cu 10-12 persoane, deoarece se facilitează participarea lor la discuții și exerciții și o implicare mai activă la program. Este necesar ca acestor participanți să li se ofere explicații adecvate, bazate pe exemple practice și studii de caz, într-un limbaj care să excludă utilizarea termenilor de specialitate.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2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641" y="201160"/>
            <a:ext cx="9851329" cy="6552337"/>
          </a:xfrm>
        </p:spPr>
        <p:txBody>
          <a:bodyPr numCol="2">
            <a:normAutofit fontScale="25000" lnSpcReduction="20000"/>
          </a:bodyPr>
          <a:lstStyle/>
          <a:p>
            <a:pPr marL="0" indent="0">
              <a:buNone/>
            </a:pPr>
            <a:r>
              <a:rPr lang="ro-MD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o-MD" sz="9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Locurile unde se pot organiza aceste cursuri sunt:</a:t>
            </a:r>
          </a:p>
          <a:p>
            <a:pPr>
              <a:buFontTx/>
              <a:buChar char="-"/>
            </a:pPr>
            <a:r>
              <a:rPr lang="ro-MD" sz="9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domiciliul familiei;</a:t>
            </a:r>
          </a:p>
          <a:p>
            <a:pPr>
              <a:buFontTx/>
              <a:buChar char="-"/>
            </a:pPr>
            <a:r>
              <a:rPr lang="ro-MD" sz="9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instituțiile de îngrijire, medicale, educaționale;</a:t>
            </a:r>
          </a:p>
          <a:p>
            <a:pPr>
              <a:buFontTx/>
              <a:buChar char="-"/>
            </a:pPr>
            <a:r>
              <a:rPr lang="ro-MD" sz="9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spații neutre de întîlnire;</a:t>
            </a:r>
          </a:p>
          <a:p>
            <a:pPr>
              <a:buFontTx/>
              <a:buChar char="-"/>
            </a:pPr>
            <a:r>
              <a:rPr lang="ro-MD" sz="9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Educația parentală on – line;</a:t>
            </a:r>
          </a:p>
          <a:p>
            <a:pPr>
              <a:buFontTx/>
              <a:buChar char="-"/>
            </a:pPr>
            <a:endParaRPr lang="ro-MD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MD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MD" sz="9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În ceea ce privește durată optimă a programelor de educație parentală nu există un răspuns clar dar s-au constatat că cele mai eficiente sunt cele de o durată mai lungă.</a:t>
            </a:r>
          </a:p>
          <a:p>
            <a:pPr marL="0" indent="0">
              <a:buNone/>
            </a:pPr>
            <a:r>
              <a:rPr lang="ro-MD" sz="9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Durata unei ședințe nu trebuie să depășească 45- 120 min, cu o fregvență de 1 până la 5 pe săptămână.</a:t>
            </a:r>
          </a:p>
          <a:p>
            <a:pPr marL="0" indent="0">
              <a:buNone/>
            </a:pPr>
            <a:endParaRPr lang="ro-MD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MD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MD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MD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MD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MD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MD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o-MD" sz="9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Există mai multe tipuri de programe de educație parentală:</a:t>
            </a:r>
          </a:p>
          <a:p>
            <a:pPr>
              <a:buFontTx/>
              <a:buChar char="-"/>
            </a:pPr>
            <a:r>
              <a:rPr lang="ro-MD" sz="9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Programe de informare</a:t>
            </a:r>
          </a:p>
          <a:p>
            <a:pPr>
              <a:buFontTx/>
              <a:buChar char="-"/>
            </a:pPr>
            <a:r>
              <a:rPr lang="ro-MD" sz="9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Workshop-ul</a:t>
            </a:r>
          </a:p>
          <a:p>
            <a:pPr>
              <a:buFontTx/>
              <a:buChar char="-"/>
            </a:pPr>
            <a:r>
              <a:rPr lang="ro-MD" sz="9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Grupuri de discuții sau grupuri de suport</a:t>
            </a:r>
          </a:p>
          <a:p>
            <a:pPr>
              <a:buFontTx/>
              <a:buChar char="-"/>
            </a:pPr>
            <a:r>
              <a:rPr lang="ro-MD" sz="9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Evaluarea sistematică și intervenție planificată</a:t>
            </a:r>
          </a:p>
          <a:p>
            <a:pPr>
              <a:buFontTx/>
              <a:buChar char="-"/>
            </a:pPr>
            <a:r>
              <a:rPr lang="ro-MD" sz="9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Intervenție clinică</a:t>
            </a:r>
          </a:p>
          <a:p>
            <a:pPr marL="0" indent="0">
              <a:buNone/>
            </a:pPr>
            <a:endParaRPr lang="ro-MD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MD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MD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MD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MD" dirty="0"/>
          </a:p>
          <a:p>
            <a:pPr marL="0" indent="0">
              <a:buNone/>
            </a:pPr>
            <a:endParaRPr lang="ro-MD" dirty="0" smtClean="0"/>
          </a:p>
          <a:p>
            <a:pPr marL="0" indent="0">
              <a:buNone/>
            </a:pPr>
            <a:endParaRPr lang="ro-MD" dirty="0"/>
          </a:p>
          <a:p>
            <a:pPr marL="0" indent="0">
              <a:buNone/>
            </a:pPr>
            <a:endParaRPr lang="ro-MD" dirty="0" smtClean="0"/>
          </a:p>
          <a:p>
            <a:pPr marL="0" indent="0">
              <a:buNone/>
            </a:pPr>
            <a:endParaRPr lang="ro-MD" dirty="0"/>
          </a:p>
          <a:p>
            <a:pPr marL="0" indent="0">
              <a:buNone/>
            </a:pPr>
            <a:endParaRPr lang="ro-MD" dirty="0" smtClean="0"/>
          </a:p>
          <a:p>
            <a:pPr marL="0" indent="0">
              <a:buNone/>
            </a:pPr>
            <a:endParaRPr lang="ro-MD" dirty="0"/>
          </a:p>
          <a:p>
            <a:pPr marL="0" indent="0">
              <a:buNone/>
            </a:pPr>
            <a:endParaRPr lang="ro-MD" dirty="0" smtClean="0"/>
          </a:p>
          <a:p>
            <a:pPr marL="0" indent="0">
              <a:buNone/>
            </a:pPr>
            <a:endParaRPr lang="ro-MD" dirty="0"/>
          </a:p>
          <a:p>
            <a:pPr marL="0" indent="0">
              <a:buNone/>
            </a:pPr>
            <a:endParaRPr lang="ro-MD" dirty="0" smtClean="0"/>
          </a:p>
          <a:p>
            <a:pPr marL="0" indent="0">
              <a:buNone/>
            </a:pPr>
            <a:endParaRPr lang="ro-MD" dirty="0"/>
          </a:p>
          <a:p>
            <a:pPr marL="0" indent="0">
              <a:buNone/>
            </a:pPr>
            <a:endParaRPr lang="ro-MD" dirty="0" smtClean="0"/>
          </a:p>
          <a:p>
            <a:pPr marL="0" indent="0">
              <a:buNone/>
            </a:pPr>
            <a:endParaRPr lang="ro-MD" dirty="0"/>
          </a:p>
          <a:p>
            <a:pPr marL="0" indent="0">
              <a:buNone/>
            </a:pPr>
            <a:endParaRPr lang="ro-MD" dirty="0" smtClean="0"/>
          </a:p>
          <a:p>
            <a:pPr marL="0" indent="0">
              <a:buNone/>
            </a:pPr>
            <a:endParaRPr lang="ro-MD" dirty="0"/>
          </a:p>
          <a:p>
            <a:pPr marL="0" indent="0">
              <a:buNone/>
            </a:pPr>
            <a:endParaRPr lang="ro-MD" dirty="0" smtClean="0"/>
          </a:p>
          <a:p>
            <a:pPr marL="0" indent="0">
              <a:buNone/>
            </a:pPr>
            <a:endParaRPr lang="ro-MD" dirty="0"/>
          </a:p>
          <a:p>
            <a:pPr marL="0" indent="0">
              <a:buNone/>
            </a:pPr>
            <a:endParaRPr lang="ro-MD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83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M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o-MD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Programul P.I.P.P.I </a:t>
            </a:r>
            <a:r>
              <a:rPr lang="ro-M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o-MD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 program italian aplică mai multe viziuni din psihologie, sociologie, biologie pentru a ajuta părinții. 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MD" dirty="0" smtClean="0"/>
              <a:t>      Programul a fost lansat în 2018 și este bazat pe Ghidul Internațional de Intervanție a Protecției Copiilor din 21.12.2017. Programul este constituit din două teorii:</a:t>
            </a:r>
          </a:p>
          <a:p>
            <a:r>
              <a:rPr lang="ro-MD" dirty="0" smtClean="0"/>
              <a:t>Teoria rezelienței – capacitatea individului de a naviga prin viață spre ași negocia resursele spre a-și trăi viața( pentru ca o persoană să – și folosească resurse puse la dispoția sa de cei din împrejurimea sa);</a:t>
            </a:r>
          </a:p>
          <a:p>
            <a:r>
              <a:rPr lang="ro-MD" dirty="0" smtClean="0"/>
              <a:t>Teoria bioecologiei dezvoltării omului – rolul familiei este unul principal ( nevoile copilului suntsatisfăcute de către părinte), odată cu înaintarea în vârstă apar și alte persoane care îi pot satisface cerințele copilului ( cadrele didactice din grădinițe, școli, universități etc):</a:t>
            </a:r>
          </a:p>
          <a:p>
            <a:pPr marL="0" indent="0">
              <a:buNone/>
            </a:pPr>
            <a:r>
              <a:rPr lang="ro-MD" dirty="0"/>
              <a:t> </a:t>
            </a:r>
            <a:r>
              <a:rPr lang="ro-MD" dirty="0" smtClean="0"/>
              <a:t>     Acest program are la bază niște sisteme:  microsistem</a:t>
            </a:r>
          </a:p>
          <a:p>
            <a:pPr marL="0" indent="0">
              <a:buNone/>
            </a:pPr>
            <a:r>
              <a:rPr lang="ro-MD" dirty="0"/>
              <a:t> </a:t>
            </a:r>
            <a:r>
              <a:rPr lang="ro-MD" dirty="0" smtClean="0"/>
              <a:t>                                                                   exosistem</a:t>
            </a:r>
          </a:p>
          <a:p>
            <a:pPr marL="0" indent="0">
              <a:buNone/>
            </a:pPr>
            <a:r>
              <a:rPr lang="ro-MD" dirty="0"/>
              <a:t> </a:t>
            </a:r>
            <a:r>
              <a:rPr lang="ro-MD" dirty="0" smtClean="0"/>
              <a:t>                                                                   macrosistem</a:t>
            </a:r>
          </a:p>
          <a:p>
            <a:pPr marL="0" indent="0">
              <a:buNone/>
            </a:pPr>
            <a:r>
              <a:rPr lang="ro-MD" dirty="0"/>
              <a:t> </a:t>
            </a:r>
            <a:r>
              <a:rPr lang="ro-MD" dirty="0" smtClean="0"/>
              <a:t>                                                                   cronosistem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95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275</TotalTime>
  <Words>806</Words>
  <Application>Microsoft Office PowerPoint</Application>
  <PresentationFormat>Широкоэкранный</PresentationFormat>
  <Paragraphs>104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Times New Roman</vt:lpstr>
      <vt:lpstr>Trebuchet MS</vt:lpstr>
      <vt:lpstr>Wingdings</vt:lpstr>
      <vt:lpstr>Wingdings 3</vt:lpstr>
      <vt:lpstr>Аспект</vt:lpstr>
      <vt:lpstr>EDUCAȚIA PARENTALĂ: factor determinant al eficienței contractului tripartit  grădiniță – copil - părinte</vt:lpstr>
      <vt:lpstr>MOTTO: ,, O calătorie de o mie de pași începe cu primul pas,,</vt:lpstr>
      <vt:lpstr>Scopul principal al educației parentale:</vt:lpstr>
      <vt:lpstr>Obiectivele generale ale educației parentale constau: </vt:lpstr>
      <vt:lpstr>         Programele ce se ocupă de educația parentală sunt 52 la număr, dar cele mai eficiente sunt cele elaborate și lansate în 2018. E foarte dificil de a implimenta un asemenea program din mai mulți factori: </vt:lpstr>
      <vt:lpstr>      Pentru a forma cadre responsabile ce se v-or ocupa de educația parentală e necesar de a organiza tot mai multe cursuri de dezvoltare continuă pentru cadrele didactice doritoare să - și ridice calificarea sau spre o dezvoltare personală continuă.</vt:lpstr>
      <vt:lpstr>Beneficiarii programelor de educație parentală:</vt:lpstr>
      <vt:lpstr>Презентация PowerPoint</vt:lpstr>
      <vt:lpstr>     Programul P.I.P.P.I - acest program italian aplică mai multe viziuni din psihologie, sociologie, biologie pentru a ajuta părinții. </vt:lpstr>
      <vt:lpstr>Programul de educare parentală fără palme:</vt:lpstr>
      <vt:lpstr>Structura programelor:Este format din 3 module  și 6 ședințe   </vt:lpstr>
      <vt:lpstr>Programele de suport: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EDUCAȚIA PARENTALĂ: factor determinant al eficienței contractului tripartit  grădiniță – copil - părinte</dc:title>
  <dc:creator>Lenovo</dc:creator>
  <cp:lastModifiedBy>Lenovo</cp:lastModifiedBy>
  <cp:revision>16</cp:revision>
  <dcterms:created xsi:type="dcterms:W3CDTF">2020-11-23T05:26:01Z</dcterms:created>
  <dcterms:modified xsi:type="dcterms:W3CDTF">2020-11-23T10:01:11Z</dcterms:modified>
</cp:coreProperties>
</file>