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AEA-94D0-410E-B43A-1F9455C16D39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3031-6C40-4508-895E-27C8FB42423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36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AEA-94D0-410E-B43A-1F9455C16D39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3031-6C40-4508-895E-27C8FB42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9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AEA-94D0-410E-B43A-1F9455C16D39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3031-6C40-4508-895E-27C8FB42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8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AEA-94D0-410E-B43A-1F9455C16D39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3031-6C40-4508-895E-27C8FB4242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794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AEA-94D0-410E-B43A-1F9455C16D39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3031-6C40-4508-895E-27C8FB42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8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AEA-94D0-410E-B43A-1F9455C16D39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3031-6C40-4508-895E-27C8FB42423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3393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AEA-94D0-410E-B43A-1F9455C16D39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3031-6C40-4508-895E-27C8FB42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670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AEA-94D0-410E-B43A-1F9455C16D39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3031-6C40-4508-895E-27C8FB42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AEA-94D0-410E-B43A-1F9455C16D39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3031-6C40-4508-895E-27C8FB42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5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AEA-94D0-410E-B43A-1F9455C16D39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3031-6C40-4508-895E-27C8FB42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3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AEA-94D0-410E-B43A-1F9455C16D39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3031-6C40-4508-895E-27C8FB42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2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AEA-94D0-410E-B43A-1F9455C16D39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3031-6C40-4508-895E-27C8FB42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0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AEA-94D0-410E-B43A-1F9455C16D39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3031-6C40-4508-895E-27C8FB42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7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AEA-94D0-410E-B43A-1F9455C16D39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3031-6C40-4508-895E-27C8FB42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9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AEA-94D0-410E-B43A-1F9455C16D39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3031-6C40-4508-895E-27C8FB42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9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AEA-94D0-410E-B43A-1F9455C16D39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3031-6C40-4508-895E-27C8FB42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AEA-94D0-410E-B43A-1F9455C16D39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3031-6C40-4508-895E-27C8FB42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8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019AEA-94D0-410E-B43A-1F9455C16D39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B13031-6C40-4508-895E-27C8FB424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808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2686" y="685800"/>
            <a:ext cx="8563428" cy="2100944"/>
          </a:xfrm>
        </p:spPr>
        <p:txBody>
          <a:bodyPr>
            <a:normAutofit/>
          </a:bodyPr>
          <a:lstStyle/>
          <a:p>
            <a:r>
              <a:rPr lang="ro-RO" dirty="0" smtClean="0">
                <a:solidFill>
                  <a:schemeClr val="accent5"/>
                </a:solidFill>
              </a:rPr>
              <a:t> </a:t>
            </a:r>
            <a:r>
              <a:rPr lang="ru-RU" dirty="0" smtClean="0">
                <a:solidFill>
                  <a:schemeClr val="accent5"/>
                </a:solidFill>
              </a:rPr>
              <a:t>   </a:t>
            </a:r>
            <a:r>
              <a:rPr lang="ro-RO" dirty="0" smtClean="0">
                <a:solidFill>
                  <a:schemeClr val="accent5"/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o-RO" dirty="0" smtClean="0">
                <a:solidFill>
                  <a:srgbClr val="FF0000"/>
                </a:solidFill>
              </a:rPr>
              <a:t> Toamna  aurie  în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o-RO" dirty="0" smtClean="0">
                <a:solidFill>
                  <a:srgbClr val="FF0000"/>
                </a:solidFill>
              </a:rPr>
              <a:t>   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 grădină și în vie</a:t>
            </a:r>
            <a:r>
              <a:rPr lang="ru-RU" dirty="0" smtClean="0">
                <a:solidFill>
                  <a:srgbClr val="FF0000"/>
                </a:solidFill>
              </a:rPr>
              <a:t> »</a:t>
            </a:r>
            <a:r>
              <a:rPr lang="ro-RO" dirty="0" smtClean="0">
                <a:solidFill>
                  <a:srgbClr val="FF0000"/>
                </a:solidFill>
              </a:rPr>
              <a:t>            </a:t>
            </a:r>
            <a:r>
              <a:rPr lang="ru-RU" dirty="0" smtClean="0">
                <a:solidFill>
                  <a:srgbClr val="FF0000"/>
                </a:solidFill>
              </a:rPr>
              <a:t>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0514" y="3657600"/>
            <a:ext cx="10290629" cy="1947333"/>
          </a:xfrm>
        </p:spPr>
        <p:txBody>
          <a:bodyPr>
            <a:normAutofit/>
          </a:bodyPr>
          <a:lstStyle/>
          <a:p>
            <a:r>
              <a:rPr lang="ro-RO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Activitate  extracurriculară  în  IET nr.110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1168398"/>
            <a:ext cx="4630058" cy="4303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6" y="1168399"/>
            <a:ext cx="4905830" cy="43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0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4" y="275771"/>
            <a:ext cx="4339772" cy="294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30" y="275771"/>
            <a:ext cx="5442856" cy="2946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29" y="3425371"/>
            <a:ext cx="5863771" cy="31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3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2" y="537027"/>
            <a:ext cx="4542972" cy="2815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3" y="1770743"/>
            <a:ext cx="4586515" cy="3918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2" y="3628571"/>
            <a:ext cx="4064001" cy="25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2384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</TotalTime>
  <Words>10</Words>
  <Application>Microsoft Office PowerPoint</Application>
  <PresentationFormat>Широкоэкранный</PresentationFormat>
  <Paragraphs>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Century Gothic</vt:lpstr>
      <vt:lpstr>Times New Roman</vt:lpstr>
      <vt:lpstr>Wingdings 3</vt:lpstr>
      <vt:lpstr>Сектор</vt:lpstr>
      <vt:lpstr>      « Toamna  aurie  în           grădină și în vie »               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METODIST</dc:creator>
  <cp:lastModifiedBy>METODIST</cp:lastModifiedBy>
  <cp:revision>3</cp:revision>
  <dcterms:created xsi:type="dcterms:W3CDTF">2020-12-02T13:19:14Z</dcterms:created>
  <dcterms:modified xsi:type="dcterms:W3CDTF">2020-12-02T13:44:04Z</dcterms:modified>
</cp:coreProperties>
</file>